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79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737E-948F-4B69-B63C-AC7FB21E8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E887-A927-4E05-ABED-F1FBAB4F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1B6D-CEDC-40C4-AC0E-37D58A27C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973-E370-4C9F-A6C5-0F42FD4C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1EB3-A9B0-40BA-8BD6-BE9122CF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B943-FD91-438A-A268-58D7D6950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501B-AC4C-41DE-9094-0B8E3F16E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4B2A-2AF7-438E-85E0-402E169C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5E8E-7F02-4851-B43A-44468D8E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B238-DC3B-4CF0-9ECE-8D828AB3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866E-4D26-44CA-8D53-7A8C0BAC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26CB38-AE7A-4F2F-8015-526FAA760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1013"/>
            <a:ext cx="80010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4800600"/>
            <a:ext cx="8001000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048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Lesson 1 of 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cense_agre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0104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lc-install-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467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px-Uninst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0866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79248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0" y="381000"/>
            <a:ext cx="9067800" cy="1295400"/>
          </a:xfrm>
          <a:prstGeom prst="cloudCallout">
            <a:avLst>
              <a:gd name="adj1" fmla="val -14144"/>
              <a:gd name="adj2" fmla="val 5148"/>
            </a:avLst>
          </a:prstGeom>
          <a:solidFill>
            <a:srgbClr val="92D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Software  </a:t>
            </a:r>
            <a:r>
              <a:rPr lang="en-US" sz="4000" dirty="0">
                <a:solidFill>
                  <a:srgbClr val="C00000"/>
                </a:solidFill>
              </a:rPr>
              <a:t>uninstall:</a:t>
            </a:r>
          </a:p>
        </p:txBody>
      </p:sp>
      <p:pic>
        <p:nvPicPr>
          <p:cNvPr id="4" name="Picture 3" descr="139eb818c14a75f7b9063c95efe5c7a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To Uninstall VLC Media Player 2.0.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239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px-Uninst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6294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equential Access Storage 8"/>
          <p:cNvSpPr/>
          <p:nvPr/>
        </p:nvSpPr>
        <p:spPr>
          <a:xfrm>
            <a:off x="1371600" y="1981200"/>
            <a:ext cx="6172200" cy="990600"/>
          </a:xfrm>
          <a:prstGeom prst="flowChartMagnetic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58140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8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3600" dirty="0" smtClean="0">
                <a:latin typeface="NikoshBAN" pitchFamily="2" charset="0"/>
              </a:rPr>
              <a:t>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ও কম্পিউটার ব্যবহারকারীর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নিরাপত্তা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ropped-concrete3d-cop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0"/>
            <a:ext cx="89535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787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76400"/>
            <a:ext cx="34290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1102" t="23636" r="23489" b="37091"/>
          <a:stretch>
            <a:fillRect/>
          </a:stretch>
        </p:blipFill>
        <p:spPr bwMode="auto">
          <a:xfrm>
            <a:off x="2743200" y="762000"/>
            <a:ext cx="27717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85800" y="5257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সফটওয়্যার ইনস্টল কি </a:t>
            </a:r>
            <a:r>
              <a:rPr lang="bn-BD" sz="36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বিশ্লেষন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9682" t="14523" r="23215" b="35799"/>
          <a:stretch>
            <a:fillRect/>
          </a:stretch>
        </p:blipFill>
        <p:spPr bwMode="auto">
          <a:xfrm>
            <a:off x="2895600" y="1295400"/>
            <a:ext cx="25066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81000" y="297180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4000" b="1">
                <a:latin typeface="NikoshBAN" pitchFamily="2" charset="0"/>
                <a:cs typeface="NikoshBAN" pitchFamily="2" charset="0"/>
              </a:rPr>
              <a:t>সফটওয়্যার আনইনস্টল</a:t>
            </a:r>
          </a:p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বিশ্লেষন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8382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u="sng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6000" u="sng">
                <a:solidFill>
                  <a:schemeClr val="tx2"/>
                </a:solidFill>
                <a:latin typeface="NikoshBAN" pitchFamily="2" charset="0"/>
              </a:rPr>
              <a:t> </a:t>
            </a:r>
            <a:endParaRPr lang="en-US" sz="6000" u="sng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914400" y="25146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 রক্ষনাবেক্ষনে সফটওয়্যারের</a:t>
            </a:r>
          </a:p>
          <a:p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গুরুত্ব ব্যাখ্যা কর।</a:t>
            </a:r>
            <a:endParaRPr lang="en-US" sz="40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7338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981200" y="4876800"/>
            <a:ext cx="46482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2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1676400"/>
            <a:ext cx="3429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219200" y="533400"/>
            <a:ext cx="6878638" cy="1098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600" b="1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ও কম্পিউটার ব্যবহারকারীর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                                নিরাপত্তা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পাঠের নামঃ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সফটওয়্যার ইনস্টল ও আনইনস্টল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838200"/>
            <a:ext cx="4572000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5400">
                <a:solidFill>
                  <a:srgbClr val="85159B"/>
                </a:solidFill>
                <a:latin typeface="NikoshLightBAN" pitchFamily="2" charset="0"/>
              </a:rPr>
              <a:t>শিখনফল</a:t>
            </a:r>
            <a:r>
              <a:rPr lang="bn-BD" sz="5400" u="sng">
                <a:solidFill>
                  <a:srgbClr val="85159B"/>
                </a:solidFill>
                <a:latin typeface="NikoshLightBAN" pitchFamily="2" charset="0"/>
              </a:rPr>
              <a:t>  </a:t>
            </a:r>
            <a:endParaRPr lang="en-US" sz="5400" u="sng">
              <a:solidFill>
                <a:srgbClr val="85159B"/>
              </a:solidFill>
              <a:latin typeface="NikoshLight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3689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u="sng">
                <a:solidFill>
                  <a:srgbClr val="000000"/>
                </a:solidFill>
                <a:latin typeface="NikoshBAN" pitchFamily="2" charset="0"/>
              </a:rPr>
              <a:t>এই অধ্যায় শেষে শিক্ষার্থীরাঃ</a:t>
            </a:r>
            <a:endParaRPr lang="bn-BD" sz="40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>
                <a:solidFill>
                  <a:schemeClr val="tx2"/>
                </a:solidFill>
                <a:latin typeface="NikoshBAN" pitchFamily="2" charset="0"/>
              </a:rPr>
              <a:t>১। </a:t>
            </a:r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 রক্ষনাবেক্ষনে সফটওয়্যারের</a:t>
            </a:r>
          </a:p>
          <a:p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গুরুত্ব ব্যাখ্যা করতে পারব</a:t>
            </a:r>
            <a:r>
              <a:rPr lang="bn-BD" sz="4000">
                <a:solidFill>
                  <a:schemeClr val="tx2"/>
                </a:solidFill>
                <a:latin typeface="NikoshBAN" pitchFamily="2" charset="0"/>
              </a:rPr>
              <a:t>।</a:t>
            </a:r>
          </a:p>
          <a:p>
            <a:r>
              <a:rPr lang="bn-BD" sz="4000">
                <a:solidFill>
                  <a:schemeClr val="tx2"/>
                </a:solidFill>
                <a:latin typeface="NikoshBAN" pitchFamily="2" charset="0"/>
              </a:rPr>
              <a:t>২। </a:t>
            </a:r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4000" b="1">
                <a:latin typeface="NikoshBAN" pitchFamily="2" charset="0"/>
                <a:cs typeface="NikoshBAN" pitchFamily="2" charset="0"/>
              </a:rPr>
              <a:t>সফটওয়্যার ইনস্টল ও আনইনস্টল</a:t>
            </a:r>
          </a:p>
          <a:p>
            <a:r>
              <a:rPr lang="bn-BD" sz="40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বিশ্লেষন করতে পারব।</a:t>
            </a:r>
          </a:p>
          <a:p>
            <a:endParaRPr lang="bn-BD" sz="40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p-log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5943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ecurity_lar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86200"/>
            <a:ext cx="594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39624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bn-BD" sz="4000" b="1" dirty="0">
                <a:latin typeface="NikoshBAN" pitchFamily="2" charset="0"/>
                <a:cs typeface="NikoshBAN" pitchFamily="2" charset="0"/>
              </a:rPr>
              <a:t>কম্পিউটার ব্যবহারকারীর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L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0"/>
            <a:ext cx="3581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39eb818c14a75f7b9063c95efe5c7a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28600" y="609601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bn-BD" sz="4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কম্পিউটারের সফটওয়্যার ইনস্টল ও আনইনস্টল</a:t>
            </a:r>
            <a:endParaRPr lang="en-US" sz="40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124200"/>
            <a:ext cx="8763000" cy="378565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bn-BD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সফটওয়্যার ইনস্টল ও আনইনস্টল</a:t>
            </a:r>
          </a:p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Slide Pict-1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5" descr="Slide Pict-1 (2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2676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Pictu-3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447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6" descr="Slide Pict-1 (2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2004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7" descr="Slide Pict-1 (4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175000"/>
            <a:ext cx="1676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rot="10800000" flipV="1">
            <a:off x="533400" y="46482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হার্ডওয়্যার রক্ষনাবেক্ষনে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 rot="10800000" flipV="1">
            <a:off x="5180013" y="4811713"/>
            <a:ext cx="3201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 গুরুত্ব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153400" cy="833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4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 রক্ষনাবেক্ষনে সফটওয়্যারের গুরুত্ব</a:t>
            </a:r>
            <a:r>
              <a:rPr lang="bn-BD" sz="4800" b="1">
                <a:solidFill>
                  <a:srgbClr val="FFFFFF"/>
                </a:solidFill>
                <a:latin typeface="NikoshBAN" pitchFamily="2" charset="0"/>
              </a:rPr>
              <a:t>  </a:t>
            </a:r>
            <a:endParaRPr lang="en-US" sz="4800" b="1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6155" name="Picture 11" descr="images5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6096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1371600" y="317500"/>
            <a:ext cx="5867400" cy="1143000"/>
          </a:xfrm>
          <a:prstGeom prst="cloudCallout">
            <a:avLst>
              <a:gd name="adj1" fmla="val -29167"/>
              <a:gd name="adj2" fmla="val 56667"/>
            </a:avLst>
          </a:prstGeom>
          <a:solidFill>
            <a:srgbClr val="F3253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Software install</a:t>
            </a:r>
            <a:r>
              <a:rPr lang="en-US" sz="2400">
                <a:solidFill>
                  <a:schemeClr val="bg1"/>
                </a:solidFill>
              </a:rPr>
              <a:t> 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Dhaka_International_Univers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17900"/>
            <a:ext cx="7772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752600"/>
            <a:ext cx="7848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121</Words>
  <Application>Microsoft Office PowerPoint</Application>
  <PresentationFormat>On-screen Show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MOSHA</cp:lastModifiedBy>
  <cp:revision>21</cp:revision>
  <dcterms:created xsi:type="dcterms:W3CDTF">2015-04-26T18:21:49Z</dcterms:created>
  <dcterms:modified xsi:type="dcterms:W3CDTF">2016-12-26T07:20:28Z</dcterms:modified>
</cp:coreProperties>
</file>